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77" r:id="rId6"/>
    <p:sldId id="265" r:id="rId7"/>
    <p:sldId id="260" r:id="rId8"/>
    <p:sldId id="286" r:id="rId9"/>
    <p:sldId id="283" r:id="rId10"/>
    <p:sldId id="262" r:id="rId11"/>
    <p:sldId id="268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72"/>
    <a:srgbClr val="E14F72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2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914E7-B43D-4FA3-82CB-0E65AFB046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64CBF-18AB-4544-B797-938057863C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5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88B31-5A7B-4434-9039-0205F4C15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87EC-4110-40B8-94FD-FD70375865F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899" advTm="3805">
        <p14:flythrough hasBounce="1"/>
      </p:transition>
    </mc:Choice>
    <mc:Fallback>
      <p:transition spd="slow" advTm="3805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.xml"/><Relationship Id="rId7" Type="http://schemas.openxmlformats.org/officeDocument/2006/relationships/image" Target="../media/image3.png"/><Relationship Id="rId6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notesSlide" Target="../notesSlides/notesSlide1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4.xml"/><Relationship Id="rId20" Type="http://schemas.openxmlformats.org/officeDocument/2006/relationships/image" Target="../media/image6.png"/><Relationship Id="rId2" Type="http://schemas.openxmlformats.org/officeDocument/2006/relationships/tags" Target="../tags/tag2.xml"/><Relationship Id="rId19" Type="http://schemas.openxmlformats.org/officeDocument/2006/relationships/tags" Target="../tags/tag13.xml"/><Relationship Id="rId18" Type="http://schemas.microsoft.com/office/2007/relationships/media" Target="../media/media1.mp3"/><Relationship Id="rId17" Type="http://schemas.openxmlformats.org/officeDocument/2006/relationships/audio" Target="../media/media1.mp3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5.png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0.png"/><Relationship Id="rId2" Type="http://schemas.microsoft.com/office/2007/relationships/hdphoto" Target="../media/hdphoto1.wdp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PA_直接连接符 19"/>
          <p:cNvCxnSpPr/>
          <p:nvPr>
            <p:custDataLst>
              <p:tags r:id="rId1"/>
            </p:custDataLst>
          </p:nvPr>
        </p:nvCxnSpPr>
        <p:spPr>
          <a:xfrm>
            <a:off x="6819427" y="0"/>
            <a:ext cx="0" cy="6861048"/>
          </a:xfrm>
          <a:prstGeom prst="line">
            <a:avLst/>
          </a:prstGeom>
          <a:ln w="12700">
            <a:solidFill>
              <a:srgbClr val="E14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A_直接连接符 2"/>
          <p:cNvCxnSpPr/>
          <p:nvPr>
            <p:custDataLst>
              <p:tags r:id="rId2"/>
            </p:custDataLst>
          </p:nvPr>
        </p:nvCxnSpPr>
        <p:spPr>
          <a:xfrm>
            <a:off x="5362833" y="0"/>
            <a:ext cx="0" cy="6861048"/>
          </a:xfrm>
          <a:prstGeom prst="line">
            <a:avLst/>
          </a:prstGeom>
          <a:ln w="12700">
            <a:solidFill>
              <a:srgbClr val="E14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A_矩形 55"/>
          <p:cNvSpPr/>
          <p:nvPr>
            <p:custDataLst>
              <p:tags r:id="rId3"/>
            </p:custDataLst>
          </p:nvPr>
        </p:nvSpPr>
        <p:spPr>
          <a:xfrm>
            <a:off x="5592085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PA_图片 6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65" y="948016"/>
            <a:ext cx="1515129" cy="2171978"/>
          </a:xfrm>
          <a:prstGeom prst="rect">
            <a:avLst/>
          </a:prstGeom>
        </p:spPr>
      </p:pic>
      <p:pic>
        <p:nvPicPr>
          <p:cNvPr id="63" name="PA_图片 6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90" y="979755"/>
            <a:ext cx="2722018" cy="1768847"/>
          </a:xfrm>
          <a:prstGeom prst="rect">
            <a:avLst/>
          </a:prstGeom>
        </p:spPr>
      </p:pic>
      <p:pic>
        <p:nvPicPr>
          <p:cNvPr id="64" name="PA_图片 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94" y="1187351"/>
            <a:ext cx="2812763" cy="1493502"/>
          </a:xfrm>
          <a:prstGeom prst="rect">
            <a:avLst/>
          </a:prstGeom>
        </p:spPr>
      </p:pic>
      <p:pic>
        <p:nvPicPr>
          <p:cNvPr id="65" name="PA_图片 6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62" y="1102665"/>
            <a:ext cx="2932757" cy="1455278"/>
          </a:xfrm>
          <a:prstGeom prst="rect">
            <a:avLst/>
          </a:prstGeom>
        </p:spPr>
      </p:pic>
      <p:grpSp>
        <p:nvGrpSpPr>
          <p:cNvPr id="8" name="PA_组合 7"/>
          <p:cNvGrpSpPr/>
          <p:nvPr>
            <p:custDataLst>
              <p:tags r:id="rId12"/>
            </p:custDataLst>
          </p:nvPr>
        </p:nvGrpSpPr>
        <p:grpSpPr>
          <a:xfrm>
            <a:off x="5151748" y="3119994"/>
            <a:ext cx="2355918" cy="1355461"/>
            <a:chOff x="5151748" y="3119994"/>
            <a:chExt cx="2355918" cy="1355461"/>
          </a:xfrm>
        </p:grpSpPr>
        <p:grpSp>
          <p:nvGrpSpPr>
            <p:cNvPr id="54" name="组合 53"/>
            <p:cNvGrpSpPr/>
            <p:nvPr/>
          </p:nvGrpSpPr>
          <p:grpSpPr>
            <a:xfrm>
              <a:off x="5151748" y="3119994"/>
              <a:ext cx="1882587" cy="1355461"/>
              <a:chOff x="5151748" y="2612946"/>
              <a:chExt cx="1882587" cy="135546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51748" y="2742036"/>
                <a:ext cx="1882587" cy="1226371"/>
              </a:xfrm>
              <a:prstGeom prst="rect">
                <a:avLst/>
              </a:prstGeom>
              <a:solidFill>
                <a:srgbClr val="DD65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flipV="1">
                <a:off x="5151748" y="2612946"/>
                <a:ext cx="211085" cy="129090"/>
              </a:xfrm>
              <a:prstGeom prst="line">
                <a:avLst/>
              </a:prstGeom>
              <a:ln>
                <a:solidFill>
                  <a:srgbClr val="DD65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 flipV="1">
                <a:off x="6829831" y="2617524"/>
                <a:ext cx="204504" cy="124512"/>
              </a:xfrm>
              <a:prstGeom prst="line">
                <a:avLst/>
              </a:prstGeom>
              <a:ln>
                <a:solidFill>
                  <a:srgbClr val="DD65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5634511" y="3232073"/>
              <a:ext cx="18731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Bauhaus 93" panose="04030905020B02020C02" pitchFamily="82" charset="0"/>
                  <a:ea typeface="微软雅黑 Light" panose="020B0502040204020203" pitchFamily="34" charset="-122"/>
                </a:rPr>
                <a:t>of</a:t>
              </a:r>
              <a:endParaRPr lang="zh-CN" altLang="en-US" sz="7200" dirty="0">
                <a:solidFill>
                  <a:schemeClr val="bg1"/>
                </a:solidFill>
                <a:latin typeface="Bauhaus 93" panose="04030905020B02020C02" pitchFamily="82" charset="0"/>
                <a:ea typeface="微软雅黑 Light" panose="020B0502040204020203" pitchFamily="34" charset="-122"/>
              </a:endParaRPr>
            </a:p>
          </p:txBody>
        </p:sp>
      </p:grpSp>
      <p:sp>
        <p:nvSpPr>
          <p:cNvPr id="7" name="PA_文本框 6"/>
          <p:cNvSpPr txBox="1"/>
          <p:nvPr>
            <p:custDataLst>
              <p:tags r:id="rId13"/>
            </p:custDataLst>
          </p:nvPr>
        </p:nvSpPr>
        <p:spPr>
          <a:xfrm>
            <a:off x="6985" y="3447415"/>
            <a:ext cx="5271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Castellar" panose="020A0402060406010301" pitchFamily="18" charset="0"/>
              </a:rPr>
              <a:t>development</a:t>
            </a:r>
            <a:endParaRPr lang="en-US" altLang="zh-CN" sz="48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5" name="PA_文本框 24"/>
          <p:cNvSpPr txBox="1"/>
          <p:nvPr>
            <p:custDataLst>
              <p:tags r:id="rId14"/>
            </p:custDataLst>
          </p:nvPr>
        </p:nvSpPr>
        <p:spPr>
          <a:xfrm>
            <a:off x="7034530" y="3373755"/>
            <a:ext cx="4420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websites</a:t>
            </a:r>
            <a:endParaRPr lang="en-US" altLang="zh-CN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grpSp>
        <p:nvGrpSpPr>
          <p:cNvPr id="5" name="PA_组合 4"/>
          <p:cNvGrpSpPr/>
          <p:nvPr>
            <p:custDataLst>
              <p:tags r:id="rId15"/>
            </p:custDataLst>
          </p:nvPr>
        </p:nvGrpSpPr>
        <p:grpSpPr>
          <a:xfrm>
            <a:off x="649104" y="2042466"/>
            <a:ext cx="312904" cy="241871"/>
            <a:chOff x="923626" y="3676789"/>
            <a:chExt cx="312904" cy="241871"/>
          </a:xfrm>
        </p:grpSpPr>
        <p:sp>
          <p:nvSpPr>
            <p:cNvPr id="59" name="矩形 58"/>
            <p:cNvSpPr/>
            <p:nvPr/>
          </p:nvSpPr>
          <p:spPr>
            <a:xfrm rot="2869499">
              <a:off x="923421" y="3676996"/>
              <a:ext cx="241869" cy="24145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2869499">
              <a:off x="994866" y="3676994"/>
              <a:ext cx="241869" cy="241459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PA_组合 31"/>
          <p:cNvGrpSpPr/>
          <p:nvPr>
            <p:custDataLst>
              <p:tags r:id="rId16"/>
            </p:custDataLst>
          </p:nvPr>
        </p:nvGrpSpPr>
        <p:grpSpPr>
          <a:xfrm>
            <a:off x="10474640" y="2042297"/>
            <a:ext cx="312904" cy="241871"/>
            <a:chOff x="923626" y="3676789"/>
            <a:chExt cx="312904" cy="241871"/>
          </a:xfrm>
        </p:grpSpPr>
        <p:sp>
          <p:nvSpPr>
            <p:cNvPr id="33" name="矩形 32"/>
            <p:cNvSpPr/>
            <p:nvPr/>
          </p:nvSpPr>
          <p:spPr>
            <a:xfrm rot="2869499">
              <a:off x="923421" y="3676996"/>
              <a:ext cx="241869" cy="24145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2869499">
              <a:off x="994866" y="3676994"/>
              <a:ext cx="241869" cy="241459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PA_Lenka (蕾恩卡·克莉帕克) - The Show (异想世界)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454749" y="74007"/>
            <a:ext cx="609600" cy="609600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805">
        <p14:flythrough hasBounce="1"/>
      </p:transition>
    </mc:Choice>
    <mc:Fallback>
      <p:transition spd="slow" advTm="3805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4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5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6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8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9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3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2.96296E-6 L -0.4026 -0.00023 " pathEditMode="relative" rAng="0" ptsTypes="AA">
                                          <p:cBhvr>
                                            <p:cTn id="94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3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9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56" grpId="0" animBg="1"/>
          <p:bldP spid="7" grpId="0"/>
          <p:bldP spid="7" grpId="1"/>
          <p:bldP spid="25" grpId="0"/>
          <p:bldP spid="2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6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8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9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3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2.96296E-6 L -0.4026 -0.00023 " pathEditMode="relative" rAng="0" ptsTypes="AA">
                                          <p:cBhvr>
                                            <p:cTn id="94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3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9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56" grpId="0" animBg="1"/>
          <p:bldP spid="7" grpId="0"/>
          <p:bldP spid="7" grpId="1"/>
          <p:bldP spid="25" grpId="0"/>
          <p:bldP spid="25" grpId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606354" y="2632586"/>
            <a:ext cx="468312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Leaders </a:t>
            </a:r>
            <a:r>
              <a:rPr lang="en-US" altLang="zh-CN" sz="3200" dirty="0">
                <a:solidFill>
                  <a:schemeClr val="bg1"/>
                </a:solidFill>
              </a:rPr>
              <a:t>      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mathematics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Mumbers  </a:t>
            </a:r>
            <a:r>
              <a:rPr lang="zh-CN" altLang="en-US" sz="3200" dirty="0">
                <a:solidFill>
                  <a:schemeClr val="bg1"/>
                </a:solidFill>
              </a:rPr>
              <a:t>    </a:t>
            </a:r>
            <a:r>
              <a:rPr lang="en-US" altLang="zh-CN" sz="3200" dirty="0">
                <a:solidFill>
                  <a:schemeClr val="bg1"/>
                </a:solidFill>
              </a:rPr>
              <a:t>physics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                        </a:t>
            </a:r>
            <a:r>
              <a:rPr lang="zh-CN" altLang="en-US" sz="3200" dirty="0">
                <a:solidFill>
                  <a:schemeClr val="bg1"/>
                </a:solidFill>
              </a:rPr>
              <a:t>  </a:t>
            </a:r>
            <a:r>
              <a:rPr lang="en-US" altLang="zh-CN" sz="3200" dirty="0">
                <a:solidFill>
                  <a:schemeClr val="bg1"/>
                </a:solidFill>
              </a:rPr>
              <a:t>chemistry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                         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biology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65524" y="124282"/>
            <a:ext cx="687451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Group Mumbers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1971303"/>
            <a:ext cx="12192000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0" y="5355771"/>
            <a:ext cx="12192000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586345" y="2632710"/>
            <a:ext cx="417639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structure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student mod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student mod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teacher mod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80910" y="1163955"/>
            <a:ext cx="4298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&amp;work  devision</a:t>
            </a:r>
            <a:endParaRPr lang="en-US" altLang="zh-CN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9722" y="251138"/>
            <a:ext cx="780859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DD6572"/>
                </a:solidFill>
                <a:latin typeface="Castellar" panose="020A0402060406010301" pitchFamily="18" charset="0"/>
              </a:rPr>
              <a:t>Ⅰ.</a:t>
            </a:r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Overall design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215958" y="190023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679009" y="1983404"/>
            <a:ext cx="9217991" cy="3076826"/>
          </a:xfrm>
          <a:custGeom>
            <a:avLst/>
            <a:gdLst>
              <a:gd name="connsiteX0" fmla="*/ 894136 w 9217991"/>
              <a:gd name="connsiteY0" fmla="*/ 116859 h 3076826"/>
              <a:gd name="connsiteX1" fmla="*/ 7694986 w 9217991"/>
              <a:gd name="connsiteY1" fmla="*/ 116859 h 3076826"/>
              <a:gd name="connsiteX2" fmla="*/ 8695111 w 9217991"/>
              <a:gd name="connsiteY2" fmla="*/ 1331296 h 3076826"/>
              <a:gd name="connsiteX3" fmla="*/ 1037011 w 9217991"/>
              <a:gd name="connsiteY3" fmla="*/ 1631334 h 3076826"/>
              <a:gd name="connsiteX4" fmla="*/ 936999 w 9217991"/>
              <a:gd name="connsiteY4" fmla="*/ 2931496 h 3076826"/>
              <a:gd name="connsiteX5" fmla="*/ 9038011 w 9217991"/>
              <a:gd name="connsiteY5" fmla="*/ 2988646 h 307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17991" h="3076826">
                <a:moveTo>
                  <a:pt x="894136" y="116859"/>
                </a:moveTo>
                <a:cubicBezTo>
                  <a:pt x="3644480" y="15656"/>
                  <a:pt x="6394824" y="-85547"/>
                  <a:pt x="7694986" y="116859"/>
                </a:cubicBezTo>
                <a:cubicBezTo>
                  <a:pt x="8995148" y="319265"/>
                  <a:pt x="9804773" y="1078884"/>
                  <a:pt x="8695111" y="1331296"/>
                </a:cubicBezTo>
                <a:cubicBezTo>
                  <a:pt x="7585449" y="1583708"/>
                  <a:pt x="2330030" y="1364634"/>
                  <a:pt x="1037011" y="1631334"/>
                </a:cubicBezTo>
                <a:cubicBezTo>
                  <a:pt x="-256008" y="1898034"/>
                  <a:pt x="-396501" y="2705277"/>
                  <a:pt x="936999" y="2931496"/>
                </a:cubicBezTo>
                <a:cubicBezTo>
                  <a:pt x="2270499" y="3157715"/>
                  <a:pt x="5654255" y="3073180"/>
                  <a:pt x="9038011" y="2988646"/>
                </a:cubicBezTo>
              </a:path>
            </a:pathLst>
          </a:custGeom>
          <a:noFill/>
          <a:ln w="76200"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845358" y="186451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288004" y="3286073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342028" y="4824486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417112" y="475038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215958" y="190023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01027" y="1418601"/>
            <a:ext cx="971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basis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25618" y="1377018"/>
            <a:ext cx="1776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backbone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68264" y="2762853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assist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06412" y="4300780"/>
            <a:ext cx="721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key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97372" y="4232379"/>
            <a:ext cx="894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core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0840" y="2423458"/>
            <a:ext cx="1531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HTML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12199" y="2296620"/>
            <a:ext cx="13865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HTTP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50427" y="3724548"/>
            <a:ext cx="3975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Template engine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095101" y="5347706"/>
            <a:ext cx="979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CGI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960067" y="5280889"/>
            <a:ext cx="1580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DBMS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 rot="1250810">
            <a:off x="1085192" y="3666909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1234003">
            <a:off x="10353440" y="1163509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3865800">
            <a:off x="4232234" y="272847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3865800">
            <a:off x="3885949" y="5897057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1250810">
            <a:off x="9099485" y="4256565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 rot="3865800">
            <a:off x="1965294" y="845755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1250810">
            <a:off x="7079518" y="6331129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805">
        <p14:flythrough hasBounce="1"/>
      </p:transition>
    </mc:Choice>
    <mc:Fallback>
      <p:transition spd="slow" advTm="3805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7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8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8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2.59259E-6 L 0.39102 -0.0199 L 0.54375 -0.0081 " pathEditMode="relative" rAng="0" ptsTypes="AAA">
                                          <p:cBhvr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187" y="-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9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98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0.09115 0.04259 L 0.13985 0.10463 L 0.13373 0.15787 L 0.05534 0.19629 L -0.21328 0.20926 " pathEditMode="relative" rAng="0" ptsTypes="AAAAAA">
                                          <p:cBhvr>
                                            <p:cTn id="9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2" y="10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0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4.07407E-6 L -0.2862 0.01203 L -0.35769 0.04143 L -0.39258 0.09282 L -0.39258 0.15 L -0.36094 0.18865 L -0.29193 0.21365 C -0.27357 0.21828 -0.25899 0.22013 -0.2405 0.225 " pathEditMode="relative" rAng="0" ptsTypes="AAAAAAAA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635" y="1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1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2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28" presetID="0" presetClass="path" presetSubtype="0" accel="50000" fill="hold" grpId="1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48148E-6 L 0.58047 -0.01088 " pathEditMode="relative" rAng="0" ptsTypes="AA" p14:bounceEnd="29000">
                                          <p:cBhvr>
                                            <p:cTn id="12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023" y="-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13750"/>
                                </p:stCondLst>
                                <p:childTnLst>
                                  <p:par>
                                    <p:cTn id="13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43" presetID="27" presetClass="emph" presetSubtype="0" repeatCount="200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44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45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46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7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" grpId="0" animBg="1"/>
          <p:bldP spid="3" grpId="0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32" grpId="0" animBg="1"/>
          <p:bldP spid="32" grpId="1" animBg="1"/>
          <p:bldP spid="4" grpId="0"/>
          <p:bldP spid="39" grpId="0"/>
          <p:bldP spid="40" grpId="0"/>
          <p:bldP spid="41" grpId="0"/>
          <p:bldP spid="48" grpId="0"/>
          <p:bldP spid="5" grpId="0"/>
          <p:bldP spid="49" grpId="0"/>
          <p:bldP spid="50" grpId="0"/>
          <p:bldP spid="51" grpId="0"/>
          <p:bldP spid="52" grpId="0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7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8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8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2.59259E-6 L 0.39102 -0.0199 L 0.54375 -0.0081 " pathEditMode="relative" rAng="0" ptsTypes="AAA">
                                          <p:cBhvr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187" y="-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9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98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0.09115 0.04259 L 0.13985 0.10463 L 0.13373 0.15787 L 0.05534 0.19629 L -0.21328 0.20926 " pathEditMode="relative" rAng="0" ptsTypes="AAAAAA">
                                          <p:cBhvr>
                                            <p:cTn id="9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2" y="10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0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4.07407E-6 L -0.2862 0.01203 L -0.35769 0.04143 L -0.39258 0.09282 L -0.39258 0.15 L -0.36094 0.18865 L -0.29193 0.21365 C -0.27357 0.21828 -0.25899 0.22013 -0.2405 0.225 " pathEditMode="relative" rAng="0" ptsTypes="AAAAAAAA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635" y="1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1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2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28" presetID="0" presetClass="path" presetSubtype="0" ac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48148E-6 L 0.58047 -0.01088 " pathEditMode="relative" rAng="0" ptsTypes="AA">
                                          <p:cBhvr>
                                            <p:cTn id="12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023" y="-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13750"/>
                                </p:stCondLst>
                                <p:childTnLst>
                                  <p:par>
                                    <p:cTn id="13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43" presetID="27" presetClass="emph" presetSubtype="0" repeatCount="200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44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45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46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7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" grpId="0" animBg="1"/>
          <p:bldP spid="3" grpId="0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32" grpId="0" animBg="1"/>
          <p:bldP spid="32" grpId="1" animBg="1"/>
          <p:bldP spid="4" grpId="0"/>
          <p:bldP spid="39" grpId="0"/>
          <p:bldP spid="40" grpId="0"/>
          <p:bldP spid="41" grpId="0"/>
          <p:bldP spid="48" grpId="0"/>
          <p:bldP spid="5" grpId="0"/>
          <p:bldP spid="49" grpId="0"/>
          <p:bldP spid="50" grpId="0"/>
          <p:bldP spid="51" grpId="0"/>
          <p:bldP spid="52" grpId="0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114066" y="362515"/>
            <a:ext cx="7835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DD6572"/>
                </a:solidFill>
                <a:latin typeface="Castellar" panose="020A0402060406010301" pitchFamily="18" charset="0"/>
              </a:rPr>
              <a:t>Ⅱ.</a:t>
            </a:r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Main function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312640" y="2192543"/>
            <a:ext cx="1364101" cy="1313185"/>
            <a:chOff x="2962573" y="2378172"/>
            <a:chExt cx="1364101" cy="1313185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522" y="2565657"/>
              <a:ext cx="903097" cy="840512"/>
            </a:xfrm>
            <a:prstGeom prst="rect">
              <a:avLst/>
            </a:prstGeom>
          </p:spPr>
        </p:pic>
        <p:sp>
          <p:nvSpPr>
            <p:cNvPr id="46" name="椭圆 45"/>
            <p:cNvSpPr/>
            <p:nvPr/>
          </p:nvSpPr>
          <p:spPr>
            <a:xfrm>
              <a:off x="2962573" y="2378172"/>
              <a:ext cx="1364101" cy="1313185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353307" y="2192543"/>
            <a:ext cx="1364101" cy="1313185"/>
            <a:chOff x="5214733" y="2378171"/>
            <a:chExt cx="1364101" cy="131318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415" y="2573113"/>
              <a:ext cx="886550" cy="825600"/>
            </a:xfrm>
            <a:prstGeom prst="rect">
              <a:avLst/>
            </a:prstGeom>
          </p:spPr>
        </p:pic>
        <p:sp>
          <p:nvSpPr>
            <p:cNvPr id="47" name="椭圆 46"/>
            <p:cNvSpPr/>
            <p:nvPr/>
          </p:nvSpPr>
          <p:spPr>
            <a:xfrm>
              <a:off x="5214733" y="2378171"/>
              <a:ext cx="1364101" cy="1313185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93974" y="2250683"/>
            <a:ext cx="1364101" cy="1313185"/>
            <a:chOff x="7527700" y="2378170"/>
            <a:chExt cx="1364101" cy="131318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063" y="2702719"/>
              <a:ext cx="747376" cy="695994"/>
            </a:xfrm>
            <a:prstGeom prst="rect">
              <a:avLst/>
            </a:prstGeom>
          </p:spPr>
        </p:pic>
        <p:sp>
          <p:nvSpPr>
            <p:cNvPr id="48" name="椭圆 47"/>
            <p:cNvSpPr/>
            <p:nvPr/>
          </p:nvSpPr>
          <p:spPr>
            <a:xfrm>
              <a:off x="7527700" y="2378170"/>
              <a:ext cx="1364101" cy="1313185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2503539" y="3688362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700168" y="4102416"/>
            <a:ext cx="253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Register and  Login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559417" y="3719075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393782" y="4102377"/>
            <a:ext cx="1892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View and Edit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637891" y="3779198"/>
            <a:ext cx="87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294435" y="4088407"/>
            <a:ext cx="386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Test paper and Questionnaire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rot="2869499">
            <a:off x="3062287" y="5514670"/>
            <a:ext cx="241869" cy="241459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1250810">
            <a:off x="7513637" y="4455174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1234003">
            <a:off x="1568785" y="1577785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543018">
            <a:off x="9785234" y="1606125"/>
            <a:ext cx="207128" cy="18821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rot="20312065">
            <a:off x="5685943" y="1626130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rot="3865800">
            <a:off x="4452943" y="3175477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 rot="1250810">
            <a:off x="10036383" y="553117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rot="20312065">
            <a:off x="6075659" y="5824502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 rot="3865800">
            <a:off x="7613418" y="2234132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805">
        <p14:flythrough hasBounce="1"/>
      </p:transition>
    </mc:Choice>
    <mc:Fallback>
      <p:transition spd="slow" advTm="3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PF4V)ZW`KE@}H}VBTZ93W}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5080"/>
            <a:ext cx="6723380" cy="6868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08140" y="172720"/>
            <a:ext cx="540639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E14F72"/>
                </a:solidFill>
              </a:rPr>
              <a:t>if(cgiFormString("ti1",ti1,sizeof(ti1))!=cgiFormSuccess)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zh-CN" altLang="en-US">
                <a:solidFill>
                  <a:srgbClr val="E14F72"/>
                </a:solidFill>
              </a:rPr>
              <a:t>{</a:t>
            </a:r>
            <a:endParaRPr lang="zh-CN" altLang="en-US">
              <a:solidFill>
                <a:srgbClr val="E14F72"/>
              </a:solidFill>
            </a:endParaRPr>
          </a:p>
          <a:p>
            <a:endParaRPr lang="zh-CN" altLang="en-US">
              <a:solidFill>
                <a:srgbClr val="E14F72"/>
              </a:solidFill>
            </a:endParaRPr>
          </a:p>
          <a:p>
            <a:r>
              <a:rPr lang="en-US" altLang="zh-CN">
                <a:solidFill>
                  <a:srgbClr val="E14F72"/>
                </a:solidFill>
              </a:rPr>
              <a:t>	</a:t>
            </a:r>
            <a:r>
              <a:rPr lang="zh-CN" altLang="en-US">
                <a:solidFill>
                  <a:srgbClr val="E14F72"/>
                </a:solidFill>
              </a:rPr>
              <a:t>fprintf(cgiOut,"请填写第一题！&lt;br/&gt;");</a:t>
            </a:r>
            <a:endParaRPr lang="zh-CN" altLang="en-US">
              <a:solidFill>
                <a:srgbClr val="E14F72"/>
              </a:solidFill>
            </a:endParaRPr>
          </a:p>
          <a:p>
            <a:endParaRPr lang="zh-CN" altLang="en-US">
              <a:solidFill>
                <a:srgbClr val="E14F72"/>
              </a:solidFill>
            </a:endParaRPr>
          </a:p>
          <a:p>
            <a:r>
              <a:rPr lang="zh-CN" altLang="en-US">
                <a:solidFill>
                  <a:srgbClr val="E14F72"/>
                </a:solidFill>
              </a:rPr>
              <a:t> </a:t>
            </a:r>
            <a:r>
              <a:rPr lang="en-US" altLang="zh-CN">
                <a:solidFill>
                  <a:srgbClr val="E14F72"/>
                </a:solidFill>
              </a:rPr>
              <a:t>	</a:t>
            </a:r>
            <a:r>
              <a:rPr lang="zh-CN" altLang="en-US">
                <a:solidFill>
                  <a:srgbClr val="E14F72"/>
                </a:solidFill>
              </a:rPr>
              <a:t>return;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zh-CN" altLang="en-US">
                <a:solidFill>
                  <a:srgbClr val="E14F72"/>
                </a:solidFill>
              </a:rPr>
              <a:t>if(cgiFormString("ti1",ti1,sizeof(ti1))!=cgiFormSuccess)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zh-CN" altLang="en-US">
                <a:solidFill>
                  <a:srgbClr val="E14F72"/>
                </a:solidFill>
              </a:rPr>
              <a:t>{</a:t>
            </a:r>
            <a:endParaRPr lang="zh-CN" altLang="en-US">
              <a:solidFill>
                <a:srgbClr val="E14F72"/>
              </a:solidFill>
            </a:endParaRPr>
          </a:p>
          <a:p>
            <a:endParaRPr lang="zh-CN" altLang="en-US">
              <a:solidFill>
                <a:srgbClr val="E14F72"/>
              </a:solidFill>
            </a:endParaRPr>
          </a:p>
          <a:p>
            <a:r>
              <a:rPr lang="en-US" altLang="zh-CN">
                <a:solidFill>
                  <a:srgbClr val="E14F72"/>
                </a:solidFill>
              </a:rPr>
              <a:t>	</a:t>
            </a:r>
            <a:r>
              <a:rPr lang="zh-CN" altLang="en-US">
                <a:solidFill>
                  <a:srgbClr val="E14F72"/>
                </a:solidFill>
              </a:rPr>
              <a:t>fprintf(cgiOut,"请填写第一题的答案！&lt;br/&gt;");</a:t>
            </a:r>
            <a:endParaRPr lang="zh-CN" altLang="en-US">
              <a:solidFill>
                <a:srgbClr val="E14F72"/>
              </a:solidFill>
            </a:endParaRPr>
          </a:p>
          <a:p>
            <a:endParaRPr lang="zh-CN" altLang="en-US">
              <a:solidFill>
                <a:srgbClr val="E14F72"/>
              </a:solidFill>
            </a:endParaRPr>
          </a:p>
          <a:p>
            <a:r>
              <a:rPr lang="zh-CN" altLang="en-US">
                <a:solidFill>
                  <a:srgbClr val="E14F72"/>
                </a:solidFill>
              </a:rPr>
              <a:t>	return;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en-US" altLang="zh-CN">
                <a:solidFill>
                  <a:srgbClr val="E14F72"/>
                </a:solidFill>
              </a:rPr>
              <a:t>	</a:t>
            </a:r>
            <a:r>
              <a:rPr lang="zh-CN" altLang="en-US">
                <a:solidFill>
                  <a:srgbClr val="E14F72"/>
                </a:solidFill>
              </a:rPr>
              <a:t>if(strcmp(ti1,'b')==0)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en-US" altLang="zh-CN">
                <a:solidFill>
                  <a:srgbClr val="E14F72"/>
                </a:solidFill>
              </a:rPr>
              <a:t>	</a:t>
            </a:r>
            <a:r>
              <a:rPr lang="zh-CN" altLang="en-US">
                <a:solidFill>
                  <a:srgbClr val="E14F72"/>
                </a:solidFill>
              </a:rPr>
              <a:t>{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en-US" altLang="zh-CN">
                <a:solidFill>
                  <a:srgbClr val="E14F72"/>
                </a:solidFill>
              </a:rPr>
              <a:t>		</a:t>
            </a:r>
            <a:r>
              <a:rPr lang="zh-CN" altLang="en-US">
                <a:solidFill>
                  <a:srgbClr val="E14F72"/>
                </a:solidFill>
              </a:rPr>
              <a:t>fprintf(cgiOut,"第一题正确&lt;br/&gt;");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en-US" altLang="zh-CN">
                <a:solidFill>
                  <a:srgbClr val="E14F72"/>
                </a:solidFill>
              </a:rPr>
              <a:t>	</a:t>
            </a:r>
            <a:r>
              <a:rPr lang="zh-CN" altLang="en-US">
                <a:solidFill>
                  <a:srgbClr val="E14F72"/>
                </a:solidFill>
              </a:rPr>
              <a:t>}</a:t>
            </a:r>
            <a:endParaRPr lang="zh-CN" altLang="en-US">
              <a:solidFill>
                <a:srgbClr val="E14F72"/>
              </a:solidFill>
            </a:endParaRPr>
          </a:p>
          <a:p>
            <a:endParaRPr lang="zh-CN" altLang="en-US">
              <a:solidFill>
                <a:srgbClr val="E14F72"/>
              </a:solidFill>
            </a:endParaRPr>
          </a:p>
          <a:p>
            <a:r>
              <a:rPr lang="zh-CN" altLang="en-US">
                <a:solidFill>
                  <a:srgbClr val="E14F72"/>
                </a:solidFill>
              </a:rPr>
              <a:t>	else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en-US" altLang="zh-CN">
                <a:solidFill>
                  <a:srgbClr val="E14F72"/>
                </a:solidFill>
              </a:rPr>
              <a:t>	</a:t>
            </a:r>
            <a:r>
              <a:rPr lang="zh-CN" altLang="en-US">
                <a:solidFill>
                  <a:srgbClr val="E14F72"/>
                </a:solidFill>
              </a:rPr>
              <a:t>{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en-US" altLang="zh-CN">
                <a:solidFill>
                  <a:srgbClr val="E14F72"/>
                </a:solidFill>
              </a:rPr>
              <a:t>		</a:t>
            </a:r>
            <a:r>
              <a:rPr lang="zh-CN" altLang="en-US">
                <a:solidFill>
                  <a:srgbClr val="E14F72"/>
                </a:solidFill>
              </a:rPr>
              <a:t>fprintf(cgiOut,"第一题错误&lt;br/&gt;");</a:t>
            </a:r>
            <a:endParaRPr lang="zh-CN" altLang="en-US">
              <a:solidFill>
                <a:srgbClr val="E14F72"/>
              </a:solidFill>
            </a:endParaRPr>
          </a:p>
          <a:p>
            <a:r>
              <a:rPr lang="en-US" altLang="zh-CN">
                <a:solidFill>
                  <a:srgbClr val="E14F72"/>
                </a:solidFill>
              </a:rPr>
              <a:t>		</a:t>
            </a:r>
            <a:r>
              <a:rPr lang="zh-CN" altLang="en-US">
                <a:solidFill>
                  <a:srgbClr val="E14F72"/>
                </a:solidFill>
              </a:rPr>
              <a:t>fprintf(cgiOut,"提交成功"）</a:t>
            </a:r>
            <a:r>
              <a:rPr lang="en-US" altLang="zh-CN">
                <a:solidFill>
                  <a:srgbClr val="E14F72"/>
                </a:solidFill>
              </a:rPr>
              <a:t>}</a:t>
            </a:r>
            <a:r>
              <a:rPr lang="zh-CN" altLang="en-US">
                <a:solidFill>
                  <a:srgbClr val="E14F72"/>
                </a:solidFill>
              </a:rPr>
              <a:t>；</a:t>
            </a:r>
            <a:endParaRPr lang="zh-CN" altLang="en-US">
              <a:solidFill>
                <a:srgbClr val="E14F7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 hasBounce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单圆角矩形 6"/>
          <p:cNvSpPr/>
          <p:nvPr/>
        </p:nvSpPr>
        <p:spPr>
          <a:xfrm>
            <a:off x="9343390" y="331470"/>
            <a:ext cx="2300605" cy="878840"/>
          </a:xfrm>
          <a:prstGeom prst="snip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6510"/>
            <a:ext cx="7495540" cy="4321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4338320"/>
            <a:ext cx="7495540" cy="2579370"/>
          </a:xfrm>
          <a:prstGeom prst="rect">
            <a:avLst/>
          </a:prstGeom>
        </p:spPr>
      </p:pic>
      <p:cxnSp>
        <p:nvCxnSpPr>
          <p:cNvPr id="15" name="肘形连接符 14"/>
          <p:cNvCxnSpPr/>
          <p:nvPr/>
        </p:nvCxnSpPr>
        <p:spPr>
          <a:xfrm>
            <a:off x="5466715" y="331470"/>
            <a:ext cx="3503295" cy="657860"/>
          </a:xfrm>
          <a:prstGeom prst="bentConnector3">
            <a:avLst>
              <a:gd name="adj1" fmla="val 5000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652635" y="448310"/>
            <a:ext cx="1991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E14F72"/>
                </a:solidFill>
              </a:rPr>
              <a:t>Addnew</a:t>
            </a:r>
            <a:endParaRPr lang="en-US" altLang="zh-CN" sz="3600">
              <a:solidFill>
                <a:srgbClr val="E14F72"/>
              </a:solidFill>
            </a:endParaRPr>
          </a:p>
        </p:txBody>
      </p:sp>
      <p:cxnSp>
        <p:nvCxnSpPr>
          <p:cNvPr id="18" name="肘形连接符 17"/>
          <p:cNvCxnSpPr/>
          <p:nvPr/>
        </p:nvCxnSpPr>
        <p:spPr>
          <a:xfrm>
            <a:off x="5551170" y="1818005"/>
            <a:ext cx="3335020" cy="718820"/>
          </a:xfrm>
          <a:prstGeom prst="bentConnector3">
            <a:avLst>
              <a:gd name="adj1" fmla="val 500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单圆角矩形 18"/>
          <p:cNvSpPr/>
          <p:nvPr/>
        </p:nvSpPr>
        <p:spPr>
          <a:xfrm>
            <a:off x="9343390" y="1818005"/>
            <a:ext cx="2300605" cy="827405"/>
          </a:xfrm>
          <a:prstGeom prst="snip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E14F72"/>
                </a:solidFill>
              </a:rPr>
              <a:t> </a:t>
            </a:r>
            <a:r>
              <a:rPr lang="en-US" altLang="zh-CN" sz="3600">
                <a:solidFill>
                  <a:srgbClr val="E14F72"/>
                </a:solidFill>
              </a:rPr>
              <a:t>Submit</a:t>
            </a:r>
            <a:endParaRPr lang="en-US" altLang="zh-CN" sz="3600">
              <a:solidFill>
                <a:srgbClr val="E14F72"/>
              </a:solidFill>
            </a:endParaRPr>
          </a:p>
        </p:txBody>
      </p:sp>
      <p:cxnSp>
        <p:nvCxnSpPr>
          <p:cNvPr id="21" name="肘形连接符 20"/>
          <p:cNvCxnSpPr/>
          <p:nvPr/>
        </p:nvCxnSpPr>
        <p:spPr>
          <a:xfrm>
            <a:off x="5551170" y="4069715"/>
            <a:ext cx="3426460" cy="718820"/>
          </a:xfrm>
          <a:prstGeom prst="bentConnector3">
            <a:avLst>
              <a:gd name="adj1" fmla="val 500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剪去单角的矩形 21"/>
          <p:cNvSpPr/>
          <p:nvPr/>
        </p:nvSpPr>
        <p:spPr>
          <a:xfrm>
            <a:off x="9288145" y="4338320"/>
            <a:ext cx="2355850" cy="872490"/>
          </a:xfrm>
          <a:prstGeom prst="snip1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594215" y="4451985"/>
            <a:ext cx="1743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</a:rPr>
              <a:t>    </a:t>
            </a:r>
            <a:r>
              <a:rPr lang="en-US" altLang="zh-CN" sz="3600">
                <a:solidFill>
                  <a:srgbClr val="E14F72"/>
                </a:solidFill>
              </a:rPr>
              <a:t> Edit</a:t>
            </a:r>
            <a:endParaRPr lang="en-US" altLang="zh-CN" sz="3600">
              <a:solidFill>
                <a:srgbClr val="E14F72"/>
              </a:solidFill>
            </a:endParaRPr>
          </a:p>
        </p:txBody>
      </p:sp>
      <p:cxnSp>
        <p:nvCxnSpPr>
          <p:cNvPr id="2" name="肘形连接符 1"/>
          <p:cNvCxnSpPr/>
          <p:nvPr/>
        </p:nvCxnSpPr>
        <p:spPr>
          <a:xfrm>
            <a:off x="5628005" y="5844540"/>
            <a:ext cx="3258185" cy="779780"/>
          </a:xfrm>
          <a:prstGeom prst="bentConnector3">
            <a:avLst>
              <a:gd name="adj1" fmla="val 500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剪去单角的矩形 2"/>
          <p:cNvSpPr/>
          <p:nvPr/>
        </p:nvSpPr>
        <p:spPr>
          <a:xfrm>
            <a:off x="9287510" y="5952490"/>
            <a:ext cx="2365375" cy="855345"/>
          </a:xfrm>
          <a:prstGeom prst="snip1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43390" y="6162675"/>
            <a:ext cx="3322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E14F72"/>
                </a:solidFill>
              </a:rPr>
              <a:t>Show Error</a:t>
            </a:r>
            <a:endParaRPr lang="en-US" altLang="zh-CN" sz="3600">
              <a:solidFill>
                <a:srgbClr val="E14F7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805">
        <p14:flythrough hasBounce="1"/>
      </p:transition>
    </mc:Choice>
    <mc:Fallback>
      <p:transition spd="slow" advTm="380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279349" y="114302"/>
            <a:ext cx="66579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DD6572"/>
                </a:solidFill>
                <a:latin typeface="Castellar" panose="020A0402060406010301" pitchFamily="18" charset="0"/>
              </a:rPr>
              <a:t>Ⅲ.</a:t>
            </a:r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bright spots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12380" y="2176353"/>
            <a:ext cx="779790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Novel project</a:t>
            </a:r>
            <a:endParaRPr lang="en-US" altLang="zh-CN" sz="40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2.  Build environment</a:t>
            </a:r>
            <a:endParaRPr lang="en-US" altLang="zh-CN" sz="40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3.  Facilitate user management</a:t>
            </a:r>
            <a:endParaRPr lang="en-US" altLang="zh-CN" sz="40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1250810">
            <a:off x="9718639" y="4550215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234003">
            <a:off x="8670968" y="1461685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20312065">
            <a:off x="4699317" y="1735565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 rot="3865800">
            <a:off x="7846805" y="3382543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20312065">
            <a:off x="7165539" y="5774577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3865800">
            <a:off x="4672567" y="521002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肘形连接符 6"/>
          <p:cNvCxnSpPr/>
          <p:nvPr/>
        </p:nvCxnSpPr>
        <p:spPr>
          <a:xfrm rot="10800000" flipV="1">
            <a:off x="1551776" y="1684477"/>
            <a:ext cx="555171" cy="435429"/>
          </a:xfrm>
          <a:prstGeom prst="bentConnector3">
            <a:avLst>
              <a:gd name="adj1" fmla="val 100980"/>
            </a:avLst>
          </a:prstGeom>
          <a:ln w="19050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/>
          <p:nvPr/>
        </p:nvCxnSpPr>
        <p:spPr>
          <a:xfrm rot="10800000" flipV="1">
            <a:off x="8708135" y="5181915"/>
            <a:ext cx="555171" cy="435429"/>
          </a:xfrm>
          <a:prstGeom prst="bentConnector3">
            <a:avLst>
              <a:gd name="adj1" fmla="val 980"/>
            </a:avLst>
          </a:prstGeom>
          <a:ln w="19050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21" name="矩形 20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805">
        <p14:flythrough hasBounce="1"/>
      </p:transition>
    </mc:Choice>
    <mc:Fallback>
      <p:transition spd="slow" advTm="3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6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669160" y="556337"/>
            <a:ext cx="94589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DD6572"/>
                </a:solidFill>
                <a:latin typeface="Castellar" panose="020A0402060406010301" pitchFamily="18" charset="0"/>
              </a:rPr>
              <a:t>Ⅳ.</a:t>
            </a:r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Project experience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96" y="2678077"/>
            <a:ext cx="2147952" cy="214795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67" y="1624671"/>
            <a:ext cx="738000" cy="738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73" y="3368765"/>
            <a:ext cx="738000" cy="738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72" y="5210844"/>
            <a:ext cx="738000" cy="7380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3684" y="2799553"/>
            <a:ext cx="1933575" cy="19050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55" y="1630667"/>
            <a:ext cx="4267996" cy="4267996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54899" y="4799875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Experience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250677" y="1520247"/>
            <a:ext cx="4069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</a:rPr>
              <a:t>Challenge 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093449" y="3151888"/>
            <a:ext cx="1959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</a:rPr>
              <a:t>Gain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325531" y="4698334"/>
            <a:ext cx="2847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</a:rPr>
              <a:t>Regret 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18" name="矩形 17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805">
        <p14:flythrough hasBounce="1"/>
      </p:transition>
    </mc:Choice>
    <mc:Fallback>
      <p:transition spd="slow" advTm="3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9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45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4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6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00"/>
                            </p:stCondLst>
                            <p:childTnLst>
                              <p:par>
                                <p:cTn id="8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/>
      <p:bldP spid="61" grpId="0"/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007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4500748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358738" y="5014053"/>
            <a:ext cx="5474524" cy="1039695"/>
            <a:chOff x="3206338" y="5237018"/>
            <a:chExt cx="5474524" cy="1039695"/>
          </a:xfrm>
        </p:grpSpPr>
        <p:sp>
          <p:nvSpPr>
            <p:cNvPr id="4" name="矩形 3"/>
            <p:cNvSpPr/>
            <p:nvPr/>
          </p:nvSpPr>
          <p:spPr>
            <a:xfrm>
              <a:off x="3206338" y="5237018"/>
              <a:ext cx="5474524" cy="1039695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410213" y="5341508"/>
              <a:ext cx="50722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prstClr val="white"/>
                  </a:solidFill>
                  <a:latin typeface="Castellar" panose="020A0402060406010301" pitchFamily="18" charset="0"/>
                </a:rPr>
                <a:t>Thank YOU</a:t>
              </a:r>
              <a:endParaRPr lang="zh-CN" altLang="en-US" sz="5400" dirty="0">
                <a:solidFill>
                  <a:prstClr val="white"/>
                </a:solidFill>
                <a:latin typeface="Castellar" panose="020A0402060406010301" pitchFamily="18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60547" y="5970685"/>
            <a:ext cx="119876" cy="1198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81045" y="5970685"/>
            <a:ext cx="119876" cy="1198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01543" y="5970685"/>
            <a:ext cx="119876" cy="1198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22041" y="5970685"/>
            <a:ext cx="119876" cy="119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805">
        <p14:flythrough hasBounce="1"/>
      </p:transition>
    </mc:Choice>
    <mc:Fallback>
      <p:transition spd="slow" advTm="3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9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9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2" accel="76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accel="76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accel="76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accel="76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TIMING" val="|5.2"/>
</p:tagLst>
</file>

<file path=ppt/tags/tag15.xml><?xml version="1.0" encoding="utf-8"?>
<p:tagLst xmlns:p="http://schemas.openxmlformats.org/presentationml/2006/main">
  <p:tag name="TIMING" val="|4.5|0.7"/>
</p:tagLst>
</file>

<file path=ppt/tags/tag16.xml><?xml version="1.0" encoding="utf-8"?>
<p:tagLst xmlns:p="http://schemas.openxmlformats.org/presentationml/2006/main">
  <p:tag name="TIMING" val="|10.8|0.8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WPS 演示</Application>
  <PresentationFormat>宽屏</PresentationFormat>
  <Paragraphs>105</Paragraphs>
  <Slides>9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宋体</vt:lpstr>
      <vt:lpstr>Wingdings</vt:lpstr>
      <vt:lpstr>Bauhaus 93</vt:lpstr>
      <vt:lpstr>微软雅黑 Light</vt:lpstr>
      <vt:lpstr>Castellar</vt:lpstr>
      <vt:lpstr>Arial Rounded MT Bold</vt:lpstr>
      <vt:lpstr>Microsoft JhengHei UI Light</vt:lpstr>
      <vt:lpstr>微软雅黑</vt:lpstr>
      <vt:lpstr>Calibri</vt:lpstr>
      <vt:lpstr>Arial Unicode MS</vt:lpstr>
      <vt:lpstr>Calibri Light</vt:lpstr>
      <vt:lpstr>等线</vt:lpstr>
      <vt:lpstr>等线 Light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粉色PPT模板</dc:title>
  <dc:creator>Gomi G-</dc:creator>
  <cp:lastModifiedBy>lenovo</cp:lastModifiedBy>
  <cp:revision>397</cp:revision>
  <dcterms:created xsi:type="dcterms:W3CDTF">2016-10-13T05:58:00Z</dcterms:created>
  <dcterms:modified xsi:type="dcterms:W3CDTF">2017-06-25T03:38:05Z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